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66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9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5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63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9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18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7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54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72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EEC5-AB23-4CBE-B1E3-E8669460BD4E}" type="datetimeFigureOut">
              <a:rPr lang="en-AU" smtClean="0"/>
              <a:t>12/08/2023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FB5C-1888-4BAF-AAE1-D551813A41C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6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4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Psalms 38 – A Cry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a great example of Human vulnerability</a:t>
            </a:r>
          </a:p>
          <a:p>
            <a:r>
              <a:rPr lang="en-AU" dirty="0"/>
              <a:t>Written by King David at an unknown time but could be during Absalom’s rebellion</a:t>
            </a:r>
          </a:p>
          <a:p>
            <a:r>
              <a:rPr lang="en-AU" dirty="0"/>
              <a:t>Both Spiritual and Physical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03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Psalms – Honest Expression of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The Psalms of Lamentation are raw expressions of unfiltered emotions</a:t>
            </a:r>
          </a:p>
          <a:p>
            <a:r>
              <a:rPr lang="en-AU" dirty="0"/>
              <a:t>God is not far from David’s suffering</a:t>
            </a:r>
          </a:p>
          <a:p>
            <a:r>
              <a:rPr lang="en-AU" dirty="0"/>
              <a:t>The weight of burden’s lay heavy on David</a:t>
            </a:r>
          </a:p>
          <a:p>
            <a:r>
              <a:rPr lang="en-AU" dirty="0"/>
              <a:t>This also points to Hope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98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7325"/>
            <a:ext cx="10515600" cy="1325563"/>
          </a:xfrm>
        </p:spPr>
        <p:txBody>
          <a:bodyPr/>
          <a:lstStyle/>
          <a:p>
            <a:r>
              <a:rPr lang="en-AU" dirty="0"/>
              <a:t>Psalms – The consequence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675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Sin has consequences</a:t>
            </a:r>
          </a:p>
          <a:p>
            <a:pPr lvl="1"/>
            <a:r>
              <a:rPr lang="en-AU" dirty="0"/>
              <a:t>Both Physical and Spiritual</a:t>
            </a:r>
          </a:p>
          <a:p>
            <a:r>
              <a:rPr lang="en-AU" dirty="0"/>
              <a:t>There is also a glimmer of hope in this landscape of pain</a:t>
            </a:r>
          </a:p>
          <a:p>
            <a:r>
              <a:rPr lang="en-GB" dirty="0"/>
              <a:t>1 John 1:9: "If we confess our sins, he is faithful and just and will forgive us our sins and purify us from all unrighteousness."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72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7325"/>
            <a:ext cx="10515600" cy="1325563"/>
          </a:xfrm>
        </p:spPr>
        <p:txBody>
          <a:bodyPr/>
          <a:lstStyle/>
          <a:p>
            <a:r>
              <a:rPr lang="en-AU" dirty="0"/>
              <a:t>Psalms – Unwavering Trust in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67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"Do not forsake me, Lord; my God, do not be far from me. Come quickly to help me, my Lord and my </a:t>
            </a:r>
            <a:r>
              <a:rPr lang="en-GB" sz="4800" dirty="0" err="1"/>
              <a:t>Savior</a:t>
            </a:r>
            <a:r>
              <a:rPr lang="en-GB" sz="4800" dirty="0"/>
              <a:t>" 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84994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Application of These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r>
              <a:rPr lang="en-AU" dirty="0"/>
              <a:t>Honesty and Vulnerability are the starting points in our relationship with God</a:t>
            </a:r>
          </a:p>
          <a:p>
            <a:r>
              <a:rPr lang="en-AU" dirty="0"/>
              <a:t>Repentance underscores God’s beautiful forgiveness</a:t>
            </a:r>
          </a:p>
          <a:p>
            <a:r>
              <a:rPr lang="en-AU" dirty="0"/>
              <a:t>Trust: God is near to the </a:t>
            </a:r>
            <a:r>
              <a:rPr lang="en-AU" dirty="0" err="1"/>
              <a:t>brokenhearted</a:t>
            </a:r>
            <a:r>
              <a:rPr lang="en-AU" dirty="0"/>
              <a:t> (Psalm 34)</a:t>
            </a:r>
          </a:p>
        </p:txBody>
      </p:sp>
    </p:spTree>
    <p:extLst>
      <p:ext uri="{BB962C8B-B14F-4D97-AF65-F5344CB8AC3E}">
        <p14:creationId xmlns:p14="http://schemas.microsoft.com/office/powerpoint/2010/main" val="71195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10515600" cy="1325563"/>
          </a:xfrm>
        </p:spPr>
        <p:txBody>
          <a:bodyPr/>
          <a:lstStyle/>
          <a:p>
            <a:r>
              <a:rPr lang="en-AU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46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Where do you need to develop. </a:t>
            </a:r>
          </a:p>
          <a:p>
            <a:pPr algn="ctr"/>
            <a:r>
              <a:rPr lang="en-GB" sz="3600" dirty="0"/>
              <a:t>Do you need to be more authentic in your approach to God or in God’s community?</a:t>
            </a:r>
          </a:p>
          <a:p>
            <a:pPr algn="ctr"/>
            <a:r>
              <a:rPr lang="en-GB" sz="3600" dirty="0"/>
              <a:t>Do you need to repentant for things you would rather just forget about?</a:t>
            </a:r>
          </a:p>
          <a:p>
            <a:pPr algn="ctr"/>
            <a:r>
              <a:rPr lang="en-GB" sz="3600" dirty="0"/>
              <a:t>Do you need to declare your trust in Him and His goodness?</a:t>
            </a:r>
          </a:p>
        </p:txBody>
      </p:sp>
    </p:spTree>
    <p:extLst>
      <p:ext uri="{BB962C8B-B14F-4D97-AF65-F5344CB8AC3E}">
        <p14:creationId xmlns:p14="http://schemas.microsoft.com/office/powerpoint/2010/main" val="390434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244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Psalms 38 – A Cry for Help</vt:lpstr>
      <vt:lpstr>Psalms – Honest Expression of Emotions</vt:lpstr>
      <vt:lpstr>Psalms – The consequence of Sin</vt:lpstr>
      <vt:lpstr>Psalms – Unwavering Trust in God</vt:lpstr>
      <vt:lpstr>Application of These Points</vt:lpstr>
      <vt:lpstr>The Challenge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Adams</dc:creator>
  <cp:lastModifiedBy>Thomas Kenneally</cp:lastModifiedBy>
  <cp:revision>34</cp:revision>
  <dcterms:created xsi:type="dcterms:W3CDTF">2023-08-02T01:18:32Z</dcterms:created>
  <dcterms:modified xsi:type="dcterms:W3CDTF">2023-08-12T13:54:39Z</dcterms:modified>
</cp:coreProperties>
</file>